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0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24" d="100"/>
          <a:sy n="124" d="100"/>
        </p:scale>
        <p:origin x="60" y="-28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612" y="3043730"/>
            <a:ext cx="5472863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297" y="5357596"/>
            <a:ext cx="5481703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128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6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6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7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4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7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1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9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C6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F0B0110-9553-45AC-86C3-DB0CA231A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0"/>
          </a:xfrm>
          <a:prstGeom prst="rect">
            <a:avLst/>
          </a:prstGeom>
        </p:spPr>
      </p:pic>
      <p:sp>
        <p:nvSpPr>
          <p:cNvPr id="5" name="Freeform 32">
            <a:extLst>
              <a:ext uri="{FF2B5EF4-FFF2-40B4-BE49-F238E27FC236}">
                <a16:creationId xmlns:a16="http://schemas.microsoft.com/office/drawing/2014/main" id="{CF8F4F85-367D-419D-B5C6-FCE7420CC115}"/>
              </a:ext>
            </a:extLst>
          </p:cNvPr>
          <p:cNvSpPr/>
          <p:nvPr/>
        </p:nvSpPr>
        <p:spPr>
          <a:xfrm rot="21007438">
            <a:off x="10821327" y="6066211"/>
            <a:ext cx="1079759" cy="704410"/>
          </a:xfrm>
          <a:custGeom>
            <a:avLst/>
            <a:gdLst>
              <a:gd name="f0" fmla="val 0"/>
              <a:gd name="f1" fmla="val 764"/>
              <a:gd name="f2" fmla="val 773"/>
              <a:gd name="f3" fmla="val 48"/>
              <a:gd name="f4" fmla="val 286"/>
              <a:gd name="f5" fmla="val 19"/>
              <a:gd name="f6" fmla="val 525"/>
              <a:gd name="f7" fmla="val 37"/>
              <a:gd name="f8" fmla="val 56"/>
              <a:gd name="f9" fmla="val 726"/>
              <a:gd name="f10" fmla="val 307"/>
              <a:gd name="f11" fmla="val 714"/>
              <a:gd name="f12" fmla="val 548"/>
              <a:gd name="f13" fmla="val 738"/>
              <a:gd name="f14" fmla="val 457"/>
              <a:gd name="f15" fmla="val 769"/>
              <a:gd name="f16" fmla="val 301"/>
              <a:gd name="f17" fmla="val 762"/>
              <a:gd name="f18" fmla="val 24"/>
              <a:gd name="f19" fmla="val 709"/>
              <a:gd name="f20" fmla="val 502"/>
              <a:gd name="f21" fmla="val 16"/>
              <a:gd name="f22" fmla="val 25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764" h="773">
                <a:moveTo>
                  <a:pt x="f3" y="f0"/>
                </a:moveTo>
                <a:cubicBezTo>
                  <a:pt x="f4" y="f5"/>
                  <a:pt x="f6" y="f7"/>
                  <a:pt x="f1" y="f8"/>
                </a:cubicBezTo>
                <a:cubicBezTo>
                  <a:pt x="f9" y="f10"/>
                  <a:pt x="f11" y="f12"/>
                  <a:pt x="f13" y="f2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0" y="f20"/>
                  <a:pt x="f21" y="f22"/>
                  <a:pt x="f3" y="f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bg2"/>
            </a:solidFill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400" b="0" i="0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400" b="0" i="0" u="none" strike="noStrike" kern="1200" spc="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Post </a:t>
            </a:r>
            <a:r>
              <a:rPr lang="de-DE" sz="1400" b="0" i="0" u="none" strike="noStrike" kern="1200" spc="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It</a:t>
            </a:r>
            <a:endParaRPr lang="de-DE" sz="1200" b="0" i="1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Freeform 32">
            <a:extLst>
              <a:ext uri="{FF2B5EF4-FFF2-40B4-BE49-F238E27FC236}">
                <a16:creationId xmlns:a16="http://schemas.microsoft.com/office/drawing/2014/main" id="{C601BDA4-D51C-4B91-8621-71B1FADA94EF}"/>
              </a:ext>
            </a:extLst>
          </p:cNvPr>
          <p:cNvSpPr/>
          <p:nvPr/>
        </p:nvSpPr>
        <p:spPr>
          <a:xfrm rot="21007438">
            <a:off x="11693669" y="6306241"/>
            <a:ext cx="1079759" cy="704410"/>
          </a:xfrm>
          <a:custGeom>
            <a:avLst/>
            <a:gdLst>
              <a:gd name="f0" fmla="val 0"/>
              <a:gd name="f1" fmla="val 764"/>
              <a:gd name="f2" fmla="val 773"/>
              <a:gd name="f3" fmla="val 48"/>
              <a:gd name="f4" fmla="val 286"/>
              <a:gd name="f5" fmla="val 19"/>
              <a:gd name="f6" fmla="val 525"/>
              <a:gd name="f7" fmla="val 37"/>
              <a:gd name="f8" fmla="val 56"/>
              <a:gd name="f9" fmla="val 726"/>
              <a:gd name="f10" fmla="val 307"/>
              <a:gd name="f11" fmla="val 714"/>
              <a:gd name="f12" fmla="val 548"/>
              <a:gd name="f13" fmla="val 738"/>
              <a:gd name="f14" fmla="val 457"/>
              <a:gd name="f15" fmla="val 769"/>
              <a:gd name="f16" fmla="val 301"/>
              <a:gd name="f17" fmla="val 762"/>
              <a:gd name="f18" fmla="val 24"/>
              <a:gd name="f19" fmla="val 709"/>
              <a:gd name="f20" fmla="val 502"/>
              <a:gd name="f21" fmla="val 16"/>
              <a:gd name="f22" fmla="val 25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764" h="773">
                <a:moveTo>
                  <a:pt x="f3" y="f0"/>
                </a:moveTo>
                <a:cubicBezTo>
                  <a:pt x="f4" y="f5"/>
                  <a:pt x="f6" y="f7"/>
                  <a:pt x="f1" y="f8"/>
                </a:cubicBezTo>
                <a:cubicBezTo>
                  <a:pt x="f9" y="f10"/>
                  <a:pt x="f11" y="f12"/>
                  <a:pt x="f13" y="f2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0" y="f20"/>
                  <a:pt x="f21" y="f22"/>
                  <a:pt x="f3" y="f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bg2"/>
            </a:solidFill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400" b="0" i="0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400" b="0" i="0" u="none" strike="noStrike" kern="1200" spc="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Post </a:t>
            </a:r>
            <a:r>
              <a:rPr lang="de-DE" sz="1400" b="0" i="0" u="none" strike="noStrike" kern="1200" spc="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It</a:t>
            </a:r>
            <a:endParaRPr lang="de-DE" sz="1200" b="0" i="1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Freeform 32">
            <a:extLst>
              <a:ext uri="{FF2B5EF4-FFF2-40B4-BE49-F238E27FC236}">
                <a16:creationId xmlns:a16="http://schemas.microsoft.com/office/drawing/2014/main" id="{F5474C9D-8AC1-48BB-8342-13C6709E7FDB}"/>
              </a:ext>
            </a:extLst>
          </p:cNvPr>
          <p:cNvSpPr/>
          <p:nvPr/>
        </p:nvSpPr>
        <p:spPr>
          <a:xfrm rot="21007438">
            <a:off x="11652121" y="4135151"/>
            <a:ext cx="1079759" cy="704410"/>
          </a:xfrm>
          <a:custGeom>
            <a:avLst/>
            <a:gdLst>
              <a:gd name="f0" fmla="val 0"/>
              <a:gd name="f1" fmla="val 764"/>
              <a:gd name="f2" fmla="val 773"/>
              <a:gd name="f3" fmla="val 48"/>
              <a:gd name="f4" fmla="val 286"/>
              <a:gd name="f5" fmla="val 19"/>
              <a:gd name="f6" fmla="val 525"/>
              <a:gd name="f7" fmla="val 37"/>
              <a:gd name="f8" fmla="val 56"/>
              <a:gd name="f9" fmla="val 726"/>
              <a:gd name="f10" fmla="val 307"/>
              <a:gd name="f11" fmla="val 714"/>
              <a:gd name="f12" fmla="val 548"/>
              <a:gd name="f13" fmla="val 738"/>
              <a:gd name="f14" fmla="val 457"/>
              <a:gd name="f15" fmla="val 769"/>
              <a:gd name="f16" fmla="val 301"/>
              <a:gd name="f17" fmla="val 762"/>
              <a:gd name="f18" fmla="val 24"/>
              <a:gd name="f19" fmla="val 709"/>
              <a:gd name="f20" fmla="val 502"/>
              <a:gd name="f21" fmla="val 16"/>
              <a:gd name="f22" fmla="val 25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764" h="773">
                <a:moveTo>
                  <a:pt x="f3" y="f0"/>
                </a:moveTo>
                <a:cubicBezTo>
                  <a:pt x="f4" y="f5"/>
                  <a:pt x="f6" y="f7"/>
                  <a:pt x="f1" y="f8"/>
                </a:cubicBezTo>
                <a:cubicBezTo>
                  <a:pt x="f9" y="f10"/>
                  <a:pt x="f11" y="f12"/>
                  <a:pt x="f13" y="f2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0" y="f20"/>
                  <a:pt x="f21" y="f22"/>
                  <a:pt x="f3" y="f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bg2"/>
            </a:solidFill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400" b="0" i="0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400" b="0" i="0" u="none" strike="noStrike" kern="1200" spc="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Post </a:t>
            </a:r>
            <a:r>
              <a:rPr lang="de-DE" sz="1400" b="0" i="0" u="none" strike="noStrike" kern="1200" spc="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It</a:t>
            </a:r>
            <a:endParaRPr lang="de-DE" sz="1200" b="0" i="1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Freeform 32">
            <a:extLst>
              <a:ext uri="{FF2B5EF4-FFF2-40B4-BE49-F238E27FC236}">
                <a16:creationId xmlns:a16="http://schemas.microsoft.com/office/drawing/2014/main" id="{0E38B2C3-A459-45D9-9E58-012CD81A1162}"/>
              </a:ext>
            </a:extLst>
          </p:cNvPr>
          <p:cNvSpPr/>
          <p:nvPr/>
        </p:nvSpPr>
        <p:spPr>
          <a:xfrm rot="21007438">
            <a:off x="11420680" y="5014321"/>
            <a:ext cx="1079759" cy="704410"/>
          </a:xfrm>
          <a:custGeom>
            <a:avLst/>
            <a:gdLst>
              <a:gd name="f0" fmla="val 0"/>
              <a:gd name="f1" fmla="val 764"/>
              <a:gd name="f2" fmla="val 773"/>
              <a:gd name="f3" fmla="val 48"/>
              <a:gd name="f4" fmla="val 286"/>
              <a:gd name="f5" fmla="val 19"/>
              <a:gd name="f6" fmla="val 525"/>
              <a:gd name="f7" fmla="val 37"/>
              <a:gd name="f8" fmla="val 56"/>
              <a:gd name="f9" fmla="val 726"/>
              <a:gd name="f10" fmla="val 307"/>
              <a:gd name="f11" fmla="val 714"/>
              <a:gd name="f12" fmla="val 548"/>
              <a:gd name="f13" fmla="val 738"/>
              <a:gd name="f14" fmla="val 457"/>
              <a:gd name="f15" fmla="val 769"/>
              <a:gd name="f16" fmla="val 301"/>
              <a:gd name="f17" fmla="val 762"/>
              <a:gd name="f18" fmla="val 24"/>
              <a:gd name="f19" fmla="val 709"/>
              <a:gd name="f20" fmla="val 502"/>
              <a:gd name="f21" fmla="val 16"/>
              <a:gd name="f22" fmla="val 25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764" h="773">
                <a:moveTo>
                  <a:pt x="f3" y="f0"/>
                </a:moveTo>
                <a:cubicBezTo>
                  <a:pt x="f4" y="f5"/>
                  <a:pt x="f6" y="f7"/>
                  <a:pt x="f1" y="f8"/>
                </a:cubicBezTo>
                <a:cubicBezTo>
                  <a:pt x="f9" y="f10"/>
                  <a:pt x="f11" y="f12"/>
                  <a:pt x="f13" y="f2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0" y="f20"/>
                  <a:pt x="f21" y="f22"/>
                  <a:pt x="f3" y="f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bg2"/>
            </a:solidFill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400" b="0" i="0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400" b="0" i="0" u="none" strike="noStrike" kern="1200" spc="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Post </a:t>
            </a:r>
            <a:r>
              <a:rPr lang="de-DE" sz="1400" b="0" i="0" u="none" strike="noStrike" kern="1200" spc="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It</a:t>
            </a:r>
            <a:endParaRPr lang="de-DE" sz="1200" b="0" i="1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Freeform 32">
            <a:extLst>
              <a:ext uri="{FF2B5EF4-FFF2-40B4-BE49-F238E27FC236}">
                <a16:creationId xmlns:a16="http://schemas.microsoft.com/office/drawing/2014/main" id="{46EB2FA5-DC4C-4AD0-9EDE-167C7D80E567}"/>
              </a:ext>
            </a:extLst>
          </p:cNvPr>
          <p:cNvSpPr/>
          <p:nvPr/>
        </p:nvSpPr>
        <p:spPr>
          <a:xfrm rot="21007438">
            <a:off x="11948266" y="5712987"/>
            <a:ext cx="1079759" cy="704410"/>
          </a:xfrm>
          <a:custGeom>
            <a:avLst/>
            <a:gdLst>
              <a:gd name="f0" fmla="val 0"/>
              <a:gd name="f1" fmla="val 764"/>
              <a:gd name="f2" fmla="val 773"/>
              <a:gd name="f3" fmla="val 48"/>
              <a:gd name="f4" fmla="val 286"/>
              <a:gd name="f5" fmla="val 19"/>
              <a:gd name="f6" fmla="val 525"/>
              <a:gd name="f7" fmla="val 37"/>
              <a:gd name="f8" fmla="val 56"/>
              <a:gd name="f9" fmla="val 726"/>
              <a:gd name="f10" fmla="val 307"/>
              <a:gd name="f11" fmla="val 714"/>
              <a:gd name="f12" fmla="val 548"/>
              <a:gd name="f13" fmla="val 738"/>
              <a:gd name="f14" fmla="val 457"/>
              <a:gd name="f15" fmla="val 769"/>
              <a:gd name="f16" fmla="val 301"/>
              <a:gd name="f17" fmla="val 762"/>
              <a:gd name="f18" fmla="val 24"/>
              <a:gd name="f19" fmla="val 709"/>
              <a:gd name="f20" fmla="val 502"/>
              <a:gd name="f21" fmla="val 16"/>
              <a:gd name="f22" fmla="val 25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764" h="773">
                <a:moveTo>
                  <a:pt x="f3" y="f0"/>
                </a:moveTo>
                <a:cubicBezTo>
                  <a:pt x="f4" y="f5"/>
                  <a:pt x="f6" y="f7"/>
                  <a:pt x="f1" y="f8"/>
                </a:cubicBezTo>
                <a:cubicBezTo>
                  <a:pt x="f9" y="f10"/>
                  <a:pt x="f11" y="f12"/>
                  <a:pt x="f13" y="f2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0" y="f20"/>
                  <a:pt x="f21" y="f22"/>
                  <a:pt x="f3" y="f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bg2"/>
            </a:solidFill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400" b="0" i="0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400" b="0" i="0" u="none" strike="noStrike" kern="1200" spc="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Post </a:t>
            </a:r>
            <a:r>
              <a:rPr lang="de-DE" sz="1400" b="0" i="0" u="none" strike="noStrike" kern="1200" spc="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It</a:t>
            </a:r>
            <a:endParaRPr lang="de-DE" sz="1200" b="0" i="1" u="none" strike="noStrike" kern="1200" spc="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4F21E1-9BEF-4DED-BE5D-4737DC229AA1}"/>
              </a:ext>
            </a:extLst>
          </p:cNvPr>
          <p:cNvSpPr txBox="1"/>
          <p:nvPr/>
        </p:nvSpPr>
        <p:spPr>
          <a:xfrm>
            <a:off x="1841001" y="6504777"/>
            <a:ext cx="2592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© Osterwalder &amp; </a:t>
            </a:r>
            <a:r>
              <a:rPr lang="de-DE" sz="1400" dirty="0" err="1">
                <a:solidFill>
                  <a:schemeClr val="bg1"/>
                </a:solidFill>
              </a:rPr>
              <a:t>Pigneur</a:t>
            </a:r>
            <a:r>
              <a:rPr lang="de-DE" sz="1400" dirty="0">
                <a:solidFill>
                  <a:schemeClr val="bg1"/>
                </a:solidFill>
              </a:rPr>
              <a:t>  (2010)</a:t>
            </a:r>
            <a:endParaRPr lang="de-AT" sz="1400" dirty="0">
              <a:solidFill>
                <a:schemeClr val="bg1"/>
              </a:solidFill>
            </a:endParaRPr>
          </a:p>
        </p:txBody>
      </p:sp>
      <p:pic>
        <p:nvPicPr>
          <p:cNvPr id="11" name="Grafik 4">
            <a:extLst>
              <a:ext uri="{FF2B5EF4-FFF2-40B4-BE49-F238E27FC236}">
                <a16:creationId xmlns:a16="http://schemas.microsoft.com/office/drawing/2014/main" id="{DE4AFA22-E46B-4132-A0D5-051C61BE1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12" y="6015448"/>
            <a:ext cx="1295718" cy="863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68466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96480"/>
      </a:accent1>
      <a:accent2>
        <a:srgbClr val="6AB7C2"/>
      </a:accent2>
      <a:accent3>
        <a:srgbClr val="F1C96C"/>
      </a:accent3>
      <a:accent4>
        <a:srgbClr val="F4614E"/>
      </a:accent4>
      <a:accent5>
        <a:srgbClr val="3D3F44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Irina Röd</dc:creator>
  <cp:lastModifiedBy>Irina Röd</cp:lastModifiedBy>
  <cp:revision>3</cp:revision>
  <dcterms:created xsi:type="dcterms:W3CDTF">2020-09-23T11:53:25Z</dcterms:created>
  <dcterms:modified xsi:type="dcterms:W3CDTF">2020-09-23T12:17:06Z</dcterms:modified>
</cp:coreProperties>
</file>